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9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27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29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81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97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240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03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571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43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1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4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82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F5F44-94BD-4A00-9BA3-F78DAC158DC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1E4C4-5509-497F-8D3C-60C2AC207C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24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Service Presentation</a:t>
            </a:r>
            <a:endParaRPr lang="en-US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Kitman Yiu CIT185753</a:t>
            </a:r>
          </a:p>
          <a:p>
            <a:endParaRPr 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718457" y="762000"/>
            <a:ext cx="25155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Software Development 3</a:t>
            </a:r>
          </a:p>
          <a:p>
            <a:r>
              <a:rPr lang="en-US" dirty="0" smtClean="0"/>
              <a:t>Assignment 3</a:t>
            </a:r>
          </a:p>
          <a:p>
            <a:r>
              <a:rPr lang="en-US" dirty="0" smtClean="0"/>
              <a:t>Due Date: 3/6/2015</a:t>
            </a:r>
            <a:endParaRPr 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9287846" y="6204857"/>
            <a:ext cx="2760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Teacher : </a:t>
            </a:r>
            <a:r>
              <a:rPr lang="en-US" dirty="0"/>
              <a:t>Maryam Haddad </a:t>
            </a:r>
          </a:p>
        </p:txBody>
      </p:sp>
      <p:pic>
        <p:nvPicPr>
          <p:cNvPr id="6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3657" y="60847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21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Flow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Things that don’t know</a:t>
            </a:r>
          </a:p>
          <a:p>
            <a:pPr lvl="1"/>
            <a:r>
              <a:rPr lang="en-US" dirty="0" smtClean="0"/>
              <a:t>How to create a server</a:t>
            </a:r>
          </a:p>
          <a:p>
            <a:pPr lvl="1"/>
            <a:r>
              <a:rPr lang="en-US" dirty="0" smtClean="0"/>
              <a:t>MVC </a:t>
            </a:r>
          </a:p>
          <a:p>
            <a:r>
              <a:rPr lang="en-US" b="1" dirty="0" smtClean="0"/>
              <a:t>Visual studio MVC4</a:t>
            </a:r>
          </a:p>
          <a:p>
            <a:r>
              <a:rPr lang="en-US" b="1" dirty="0" smtClean="0"/>
              <a:t>For server </a:t>
            </a:r>
          </a:p>
          <a:p>
            <a:r>
              <a:rPr lang="en-US" dirty="0" smtClean="0"/>
              <a:t>Phaser.io</a:t>
            </a:r>
          </a:p>
          <a:p>
            <a:r>
              <a:rPr lang="en-US" dirty="0" smtClean="0"/>
              <a:t>Socket.io</a:t>
            </a:r>
          </a:p>
          <a:p>
            <a:r>
              <a:rPr lang="en-US" dirty="0" smtClean="0"/>
              <a:t>Node.js</a:t>
            </a:r>
          </a:p>
          <a:p>
            <a:r>
              <a:rPr lang="en-US" dirty="0" smtClean="0"/>
              <a:t>Gulp</a:t>
            </a:r>
          </a:p>
          <a:p>
            <a:r>
              <a:rPr lang="en-US" b="1" dirty="0" smtClean="0"/>
              <a:t>Don’t know you can use PHP create server </a:t>
            </a:r>
          </a:p>
          <a:p>
            <a:r>
              <a:rPr lang="en-US" dirty="0" smtClean="0"/>
              <a:t>But already started so too late to change</a:t>
            </a:r>
          </a:p>
          <a:p>
            <a:r>
              <a:rPr lang="en-US" dirty="0" smtClean="0"/>
              <a:t>Other projects and reports suddenly came up in once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1694" y="61094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217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0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	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Got 2 Players shooting each other</a:t>
            </a:r>
          </a:p>
          <a:p>
            <a:r>
              <a:rPr lang="en-US" dirty="0" smtClean="0"/>
              <a:t>If </a:t>
            </a:r>
            <a:r>
              <a:rPr lang="en-US" dirty="0"/>
              <a:t> </a:t>
            </a:r>
            <a:r>
              <a:rPr lang="en-US" dirty="0" smtClean="0"/>
              <a:t>1 hits another game over message will be showed up</a:t>
            </a:r>
          </a:p>
          <a:p>
            <a:r>
              <a:rPr lang="en-US" dirty="0" smtClean="0"/>
              <a:t>However database is not included at this stage </a:t>
            </a:r>
          </a:p>
          <a:p>
            <a:r>
              <a:rPr lang="en-US" dirty="0" smtClean="0"/>
              <a:t>But I was so busy and in rush so no comments in there </a:t>
            </a:r>
          </a:p>
          <a:p>
            <a:r>
              <a:rPr lang="en-US" dirty="0" smtClean="0"/>
              <a:t>I was looking at my code , and forgot 50% what I’m doing </a:t>
            </a:r>
          </a:p>
          <a:p>
            <a:r>
              <a:rPr lang="en-US" dirty="0" smtClean="0"/>
              <a:t>So pickup time to read through my code again</a:t>
            </a:r>
          </a:p>
          <a:p>
            <a:r>
              <a:rPr lang="en-US" dirty="0" smtClean="0"/>
              <a:t>And write comments </a:t>
            </a:r>
          </a:p>
          <a:p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6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 about MVC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Wanted to use the most popular thing that every one was using</a:t>
            </a:r>
          </a:p>
          <a:p>
            <a:r>
              <a:rPr lang="en-US" dirty="0" smtClean="0"/>
              <a:t>Searching on </a:t>
            </a:r>
            <a:r>
              <a:rPr lang="en-US" dirty="0" err="1" smtClean="0"/>
              <a:t>google</a:t>
            </a:r>
            <a:r>
              <a:rPr lang="en-US" dirty="0" smtClean="0"/>
              <a:t> about MVC</a:t>
            </a:r>
          </a:p>
          <a:p>
            <a:r>
              <a:rPr lang="en-US" dirty="0" smtClean="0"/>
              <a:t>Searching on </a:t>
            </a:r>
            <a:r>
              <a:rPr lang="en-US" dirty="0" err="1" smtClean="0"/>
              <a:t>Youtube</a:t>
            </a:r>
            <a:r>
              <a:rPr lang="en-US" dirty="0" smtClean="0"/>
              <a:t>  about MVC </a:t>
            </a:r>
          </a:p>
          <a:p>
            <a:r>
              <a:rPr lang="en-US" dirty="0" smtClean="0"/>
              <a:t>At that time I only can see it is related to Visual studio </a:t>
            </a:r>
          </a:p>
          <a:p>
            <a:r>
              <a:rPr lang="en-US" dirty="0" smtClean="0"/>
              <a:t>Use almost 1 month to just install MVC in my computer , no idea what went wrong , and why at the end installed it.</a:t>
            </a:r>
          </a:p>
          <a:p>
            <a:r>
              <a:rPr lang="en-US" dirty="0" smtClean="0"/>
              <a:t>I was paying money to let somebody to teach me about MVC .</a:t>
            </a:r>
          </a:p>
          <a:p>
            <a:r>
              <a:rPr lang="en-US" dirty="0" smtClean="0"/>
              <a:t>Used 2 months to understand it. But still not 100% sure am I doing it right.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6518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57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 about Webserver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Was having trouble with what was each library doing and how they connect to each other</a:t>
            </a:r>
          </a:p>
          <a:p>
            <a:r>
              <a:rPr lang="en-US" dirty="0" smtClean="0"/>
              <a:t>Did try to ask somebody but the answer was still not pretty clear </a:t>
            </a:r>
          </a:p>
          <a:p>
            <a:r>
              <a:rPr lang="en-US" dirty="0" smtClean="0"/>
              <a:t>I understand more after writing the code </a:t>
            </a:r>
          </a:p>
          <a:p>
            <a:r>
              <a:rPr lang="en-US" dirty="0" smtClean="0"/>
              <a:t>Having trouble deal with the latency </a:t>
            </a:r>
          </a:p>
          <a:p>
            <a:r>
              <a:rPr lang="en-US" dirty="0" smtClean="0"/>
              <a:t>Having trouble deal with open a server and connect to each </a:t>
            </a:r>
          </a:p>
          <a:p>
            <a:pPr lvl="1"/>
            <a:r>
              <a:rPr lang="en-US" dirty="0" smtClean="0"/>
              <a:t>Because how can we open two games using the save </a:t>
            </a:r>
            <a:r>
              <a:rPr lang="en-US" dirty="0" err="1" smtClean="0"/>
              <a:t>ip</a:t>
            </a:r>
            <a:r>
              <a:rPr lang="en-US" dirty="0" smtClean="0"/>
              <a:t> and port it is going to crash</a:t>
            </a:r>
          </a:p>
          <a:p>
            <a:pPr lvl="1"/>
            <a:r>
              <a:rPr lang="en-US" dirty="0" smtClean="0"/>
              <a:t>Still don’t understand it the theory why?</a:t>
            </a:r>
          </a:p>
          <a:p>
            <a:r>
              <a:rPr lang="en-US" dirty="0" smtClean="0"/>
              <a:t>Having trouble with file path too long , no way to fix it , and it was strange when first time I download and put the lib inside it had no problem but after that had </a:t>
            </a:r>
            <a:r>
              <a:rPr lang="en-US" dirty="0" err="1" smtClean="0"/>
              <a:t>problrem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647" y="60915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8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(database … etc)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to worried </a:t>
            </a:r>
          </a:p>
          <a:p>
            <a:r>
              <a:rPr lang="en-US" dirty="0" smtClean="0"/>
              <a:t>My website was using database , </a:t>
            </a:r>
            <a:r>
              <a:rPr lang="en-US" dirty="0" err="1" smtClean="0"/>
              <a:t>php</a:t>
            </a:r>
            <a:r>
              <a:rPr lang="en-US" dirty="0" smtClean="0"/>
              <a:t> and </a:t>
            </a:r>
            <a:r>
              <a:rPr lang="en-US" dirty="0" err="1" smtClean="0"/>
              <a:t>javascript</a:t>
            </a:r>
            <a:r>
              <a:rPr lang="en-US" dirty="0" smtClean="0"/>
              <a:t> code by my own so I guess it will take me less than 3 weeks to do these </a:t>
            </a:r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1094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33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Timetable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sure can I finish it </a:t>
            </a:r>
          </a:p>
          <a:p>
            <a:r>
              <a:rPr lang="en-US" dirty="0" smtClean="0"/>
              <a:t>The plan is if I can’t finish before 10</a:t>
            </a:r>
            <a:r>
              <a:rPr lang="en-US" baseline="30000" dirty="0" smtClean="0"/>
              <a:t>th</a:t>
            </a:r>
            <a:r>
              <a:rPr lang="en-US" dirty="0" smtClean="0"/>
              <a:t> June</a:t>
            </a:r>
          </a:p>
          <a:p>
            <a:r>
              <a:rPr lang="en-US" dirty="0" smtClean="0"/>
              <a:t>I will just follow the lecture sides of using PHP to create a webserver</a:t>
            </a:r>
          </a:p>
          <a:p>
            <a:r>
              <a:rPr lang="en-US" dirty="0" smtClean="0"/>
              <a:t>Hire people to teach me , everyday </a:t>
            </a:r>
          </a:p>
          <a:p>
            <a:r>
              <a:rPr lang="en-US" dirty="0" smtClean="0"/>
              <a:t>Aim to finish before 30</a:t>
            </a:r>
            <a:r>
              <a:rPr lang="en-US" baseline="30000" dirty="0" smtClean="0"/>
              <a:t>th</a:t>
            </a:r>
            <a:r>
              <a:rPr lang="en-US" dirty="0" smtClean="0"/>
              <a:t>  June </a:t>
            </a:r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9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553" y="297385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錄製的聲音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753" y="60735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67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427</Words>
  <Application>Microsoft Office PowerPoint</Application>
  <PresentationFormat>寬螢幕</PresentationFormat>
  <Paragraphs>54</Paragraphs>
  <Slides>8</Slides>
  <Notes>0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新細明體</vt:lpstr>
      <vt:lpstr>Arial</vt:lpstr>
      <vt:lpstr>Calibri</vt:lpstr>
      <vt:lpstr>Calibri Light</vt:lpstr>
      <vt:lpstr>Office 佈景主題</vt:lpstr>
      <vt:lpstr>Web Service Presentation</vt:lpstr>
      <vt:lpstr>Simple Flow</vt:lpstr>
      <vt:lpstr>Process </vt:lpstr>
      <vt:lpstr>Details about MVC</vt:lpstr>
      <vt:lpstr>Details about Webserver </vt:lpstr>
      <vt:lpstr>Others (database … etc)</vt:lpstr>
      <vt:lpstr>Timetable 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Service Presentation</dc:title>
  <dc:creator>kitman yiu</dc:creator>
  <cp:lastModifiedBy>kitman yiu</cp:lastModifiedBy>
  <cp:revision>8</cp:revision>
  <dcterms:created xsi:type="dcterms:W3CDTF">2015-06-01T03:25:52Z</dcterms:created>
  <dcterms:modified xsi:type="dcterms:W3CDTF">2015-06-01T04:20:59Z</dcterms:modified>
</cp:coreProperties>
</file>

<file path=docProps/thumbnail.jpeg>
</file>